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3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5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564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19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43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63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21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9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0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3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5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2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9D47-C9E0-4CC2-B9E1-EF6EF7F520A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2416169-E057-427F-91F0-9E1531E74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7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2AE0B7-DA73-4E9D-B005-C083A605DB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701156-DFB1-485E-8DE0-CB1CA2857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ru-RU" sz="4000" dirty="0"/>
              <a:t>Шаг в профессию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AD84F6-723A-497E-AA66-D1CD129F1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43876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3C5B4-5BDC-4C15-87EC-8E57ED77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сделать «Шаг в профессию»?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3D742D-51EF-430C-925F-82B6C1579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 капле воды можно увидеть море, так и в любом рукотворном предмете можно увидеть профессии людей, чей труд вложен в этот предмет. Как узнать, какие профессии сейчас нужны? Посмотрите вокруг себя, и вам все станет ясно!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  Узнаем, что тебе нравится, чем хочешь заниматься.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  Ищем применение твоим талантам.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Делаем правильный выбор.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Посещение подобных занятий является базой для формирования осознанного выбора и поведения. Расширение представлений о психическом устройстве эмоционально-волевой сферы дает возможность узнать много полезной информации о себе, влиять на собственное психологическое состояние, стать устойчивым к стрессам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03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F15DC-C4B1-4E34-B41F-737DAE70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0" y="365126"/>
            <a:ext cx="10068339" cy="10661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возможности </a:t>
            </a:r>
            <a:r>
              <a:rPr lang="ru-RU" sz="4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91D800-2299-4DB4-A37D-64CA5A5B3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34" y="1152939"/>
            <a:ext cx="10227365" cy="52081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одного специалиста, эксперта — это его личная история. Вдохновляйтесь и ищите свой путь!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Открываем в себе таланты, способности, дарования </a:t>
            </a:r>
            <a:r>
              <a:rPr lang="ru-RU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через: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тренинги,</a:t>
            </a:r>
            <a:r>
              <a:rPr lang="ru-RU" sz="6400" b="1" i="1" spc="25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воркшопы;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профориентационные игры и упражнения;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дискуссии;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рассматриваем ситуации профессионального и личностного самоопределения;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встречаемся с интересными людьми;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посещаем карьерные выставки/форумы, встречаемся с </a:t>
            </a:r>
            <a:r>
              <a:rPr lang="ru-RU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профориентаторми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учебных заведений города;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посещаем Экскурсии в вузы и Дни Открытых Дверей.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Вузы и </a:t>
            </a:r>
            <a:r>
              <a:rPr lang="ru-RU" sz="6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ССУЗы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устраивают возможность познакомиться с учреждением «изнутри». Этот способ профориентации позволяет «прочувствовать» атмосферу учебного заведения, пообщаться со студентами, ощутить причастность к образовательной среде.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Польза</a:t>
            </a:r>
            <a:endParaRPr lang="ru-RU" sz="6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 учреждением для многих является определяющим при выборе дальнейшего профессионального пути, при выборе ЕГЭ и специализации. Общение с преподавателями, администрацией и студентами дает полную картину будущих лет учебы. Качество учебного процесса определенно влияет на квалификацию и мотивацию продолжать работать по специальности.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79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76560-37D3-4B37-88B8-C5D22B07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 происходит?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4348AF7-4990-4041-89EA-4379164020E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9" b="22463"/>
          <a:stretch/>
        </p:blipFill>
        <p:spPr bwMode="auto">
          <a:xfrm>
            <a:off x="473507" y="1494972"/>
            <a:ext cx="3514134" cy="205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F12CFF-5625-4141-8EDC-32A60AA745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68" y="4254411"/>
            <a:ext cx="4014735" cy="223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FB91D3-2061-4573-852D-3912C4AF5C5F}"/>
              </a:ext>
            </a:extLst>
          </p:cNvPr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0"/>
          <a:stretch/>
        </p:blipFill>
        <p:spPr bwMode="auto">
          <a:xfrm>
            <a:off x="4971251" y="1494972"/>
            <a:ext cx="4506578" cy="270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06F3D6-04D3-4326-8F9D-B55D3549C6D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72" y="4254411"/>
            <a:ext cx="4315143" cy="2324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082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22</Words>
  <Application>Microsoft Office PowerPoint</Application>
  <PresentationFormat>Широкоэкранный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Шаг в профессию</vt:lpstr>
      <vt:lpstr>Как сделать «Шаг в профессию»?  </vt:lpstr>
      <vt:lpstr> Наши возможности  </vt:lpstr>
      <vt:lpstr>Как это происходит?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Шаг в профессию</dc:title>
  <dc:creator>Пользователь</dc:creator>
  <cp:lastModifiedBy>Полина</cp:lastModifiedBy>
  <cp:revision>4</cp:revision>
  <dcterms:created xsi:type="dcterms:W3CDTF">2021-09-27T11:18:14Z</dcterms:created>
  <dcterms:modified xsi:type="dcterms:W3CDTF">2021-10-25T07:21:31Z</dcterms:modified>
</cp:coreProperties>
</file>