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3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6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0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3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4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8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34BB-0BC8-46CD-BE50-25BD98E8FF5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1C28D-FB16-49CB-857B-51E3241580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1" y="97027"/>
            <a:ext cx="2514600" cy="1914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784" y="2037024"/>
            <a:ext cx="5526156" cy="1647080"/>
          </a:xfrm>
        </p:spPr>
        <p:txBody>
          <a:bodyPr>
            <a:normAutofit/>
          </a:bodyPr>
          <a:lstStyle/>
          <a:p>
            <a:r>
              <a:rPr lang="ru-RU" b="1" dirty="0" smtClean="0"/>
              <a:t> ЧЕРЛИДИНГ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6" y="4417621"/>
            <a:ext cx="5300869" cy="1772065"/>
          </a:xfrm>
        </p:spPr>
        <p:txBody>
          <a:bodyPr/>
          <a:lstStyle/>
          <a:p>
            <a:r>
              <a:rPr lang="ru-RU" dirty="0" smtClean="0"/>
              <a:t> Руководитель программы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Христолюбова Надежда Павловна</a:t>
            </a:r>
          </a:p>
        </p:txBody>
      </p:sp>
      <p:pic>
        <p:nvPicPr>
          <p:cNvPr id="6" name="Рисунок 5" descr="ч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030" y="700645"/>
            <a:ext cx="4789835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6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Что мы делаем? 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Развиваем физические качества: гибкость, силу, выносливость, ловкость, координацию.</a:t>
            </a:r>
          </a:p>
          <a:p>
            <a:endParaRPr lang="ru-RU" dirty="0" smtClean="0"/>
          </a:p>
          <a:p>
            <a:r>
              <a:rPr lang="ru-RU" dirty="0" smtClean="0"/>
              <a:t>Знакомимся с базовыми элементами </a:t>
            </a:r>
            <a:r>
              <a:rPr lang="ru-RU" dirty="0" err="1" smtClean="0"/>
              <a:t>черлидинга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Улучшаем свое здоровье и физическую форму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490" y="5125525"/>
            <a:ext cx="1841310" cy="14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Какие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дополнительные возможности?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Возможность получить дополнительную физическую нагрузку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Возможность сформировать устойчивый интерес к занятиям физической культурой и спортом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Возможность снять напряжение после учебного дня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Возможность общения со сверстниками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030" y="4641839"/>
            <a:ext cx="251177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это происходит?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ч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5350" y="1453231"/>
            <a:ext cx="5174013" cy="4716000"/>
          </a:xfrm>
          <a:prstGeom prst="rect">
            <a:avLst/>
          </a:prstGeom>
        </p:spPr>
      </p:pic>
      <p:pic>
        <p:nvPicPr>
          <p:cNvPr id="5" name="Рисунок 4" descr="оф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63" y="1755630"/>
            <a:ext cx="5829138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1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Наши контакты: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Руководитель: Христолюбова Надежда Павловна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                         E- </a:t>
            </a:r>
            <a:r>
              <a:rPr lang="en-US" dirty="0" smtClean="0"/>
              <a:t>mail</a:t>
            </a:r>
            <a:r>
              <a:rPr lang="en-US" smtClean="0"/>
              <a:t>: hristolubova12@gmail.com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287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84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 ЧЕРЛИДИНГ</vt:lpstr>
      <vt:lpstr>Что мы делаем? </vt:lpstr>
      <vt:lpstr>Какие дополнительные возможности? </vt:lpstr>
      <vt:lpstr>Как это происходит? </vt:lpstr>
      <vt:lpstr>Наши контакты: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Диалоги на равных</dc:title>
  <dc:creator>Полина</dc:creator>
  <cp:lastModifiedBy>Полина</cp:lastModifiedBy>
  <cp:revision>13</cp:revision>
  <dcterms:created xsi:type="dcterms:W3CDTF">2021-09-25T06:18:16Z</dcterms:created>
  <dcterms:modified xsi:type="dcterms:W3CDTF">2021-10-25T07:20:35Z</dcterms:modified>
</cp:coreProperties>
</file>