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784" y="2037024"/>
            <a:ext cx="5526156" cy="1647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ТАНЦЫ НА МЯЧАХ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745" y="4581425"/>
            <a:ext cx="5300869" cy="1655762"/>
          </a:xfrm>
        </p:spPr>
        <p:txBody>
          <a:bodyPr/>
          <a:lstStyle/>
          <a:p>
            <a:r>
              <a:rPr lang="ru-RU" dirty="0" smtClean="0"/>
              <a:t> Руководитель программы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Христолюбова Надежда Павловна</a:t>
            </a:r>
          </a:p>
        </p:txBody>
      </p:sp>
      <p:pic>
        <p:nvPicPr>
          <p:cNvPr id="6" name="Рисунок 5" descr="танцы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1613" y="1707545"/>
            <a:ext cx="5447218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Занимаемся различными видами физической нагрузки на мячах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Учимся согласовывать движения с музыкой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Улучшаем свое здоровье и физическую форму</a:t>
            </a:r>
          </a:p>
          <a:p>
            <a:endParaRPr lang="ru-RU" dirty="0" smtClean="0"/>
          </a:p>
          <a:p>
            <a:r>
              <a:rPr lang="ru-RU" dirty="0" smtClean="0"/>
              <a:t>Развиваем чувство ритма, музыкального слуха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Возможность получить дополнительную физическую нагрузку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Возможность снять напряжение после учебного дня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Возможность получить положительные эмоции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танц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1624012"/>
            <a:ext cx="64293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1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Руководитель: Христолюбова Надежда Павловна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en-US" dirty="0" smtClean="0"/>
              <a:t>E- mail:hristolubova12@gmail</a:t>
            </a:r>
            <a:r>
              <a:rPr lang="ru-RU" dirty="0" smtClean="0"/>
              <a:t>.</a:t>
            </a:r>
            <a:r>
              <a:rPr lang="en-US" smtClean="0"/>
              <a:t>ru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8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75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ТАНЦЫ НА МЯЧАХ</vt:lpstr>
      <vt:lpstr>Что мы делаем? </vt:lpstr>
      <vt:lpstr>Какие дополнительные возможности? </vt:lpstr>
      <vt:lpstr>Как это происходит?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12</cp:revision>
  <dcterms:created xsi:type="dcterms:W3CDTF">2021-09-25T06:18:16Z</dcterms:created>
  <dcterms:modified xsi:type="dcterms:W3CDTF">2021-10-25T07:20:11Z</dcterms:modified>
</cp:coreProperties>
</file>