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7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9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73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0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0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3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4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6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8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95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11" y="97027"/>
            <a:ext cx="2514600" cy="19145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784" y="2037024"/>
            <a:ext cx="5526156" cy="1647080"/>
          </a:xfrm>
        </p:spPr>
        <p:txBody>
          <a:bodyPr>
            <a:normAutofit/>
          </a:bodyPr>
          <a:lstStyle/>
          <a:p>
            <a:r>
              <a:rPr lang="ru-RU" b="1" dirty="0" smtClean="0"/>
              <a:t> Скульптор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1635" y="4712054"/>
            <a:ext cx="6864626" cy="1655762"/>
          </a:xfrm>
        </p:spPr>
        <p:txBody>
          <a:bodyPr/>
          <a:lstStyle/>
          <a:p>
            <a:r>
              <a:rPr lang="ru-RU" dirty="0" smtClean="0"/>
              <a:t> Руководитель программы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Попова Анна Викторовна</a:t>
            </a:r>
          </a:p>
        </p:txBody>
      </p:sp>
      <p:pic>
        <p:nvPicPr>
          <p:cNvPr id="6" name="Рисунок 5" descr="1619784265_31-phonoteka_org-p-zozh-kartinki-fon-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7" y="185530"/>
            <a:ext cx="5658680" cy="577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6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Что мы делаем? 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Занимаемся различными видами фитнес гимнастики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Узнаем все о здоровом образе жизни</a:t>
            </a:r>
          </a:p>
          <a:p>
            <a:endParaRPr lang="ru-RU" dirty="0" smtClean="0"/>
          </a:p>
          <a:p>
            <a:r>
              <a:rPr lang="ru-RU" dirty="0" smtClean="0"/>
              <a:t>Улучшаем свое здоровье и физическую форму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490" y="5125525"/>
            <a:ext cx="1841310" cy="140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8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Какие </a:t>
            </a:r>
            <a:r>
              <a:rPr lang="ru-RU" b="1" smtClean="0">
                <a:solidFill>
                  <a:schemeClr val="tx2">
                    <a:lumMod val="50000"/>
                  </a:schemeClr>
                </a:solidFill>
              </a:rPr>
              <a:t>дополнительные возможности?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Возможность получить дополнительную физическую нагрузку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Возможность расслабиться после учебной нагрузки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Возможность узнать новое о здоровом питании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2030" y="4641839"/>
            <a:ext cx="2511770" cy="19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1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 это происходит?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Рисунок 5" descr="1466603352_ellen-page_1920x1200_s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3079" y="1457740"/>
            <a:ext cx="5406886" cy="4300330"/>
          </a:xfrm>
          <a:prstGeom prst="rect">
            <a:avLst/>
          </a:prstGeom>
        </p:spPr>
      </p:pic>
      <p:pic>
        <p:nvPicPr>
          <p:cNvPr id="8" name="Рисунок 7" descr="zanyatiya-doma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73" y="1524001"/>
            <a:ext cx="4810539" cy="425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1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Наши контакты: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Руководитель: Попова Анна Викторовна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E- mail: popovaanna76@mail.ru</a:t>
            </a:r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287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66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 Скульптор</vt:lpstr>
      <vt:lpstr>Что мы делаем? </vt:lpstr>
      <vt:lpstr>Какие дополнительные возможности? </vt:lpstr>
      <vt:lpstr>Как это происходит? </vt:lpstr>
      <vt:lpstr>Наши контакты: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Диалоги на равных</dc:title>
  <dc:creator>Полина</dc:creator>
  <cp:lastModifiedBy>Полина</cp:lastModifiedBy>
  <cp:revision>8</cp:revision>
  <dcterms:created xsi:type="dcterms:W3CDTF">2021-09-25T06:18:16Z</dcterms:created>
  <dcterms:modified xsi:type="dcterms:W3CDTF">2021-10-25T07:18:20Z</dcterms:modified>
</cp:coreProperties>
</file>