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338" r:id="rId6"/>
    <p:sldId id="339" r:id="rId7"/>
    <p:sldId id="340" r:id="rId8"/>
    <p:sldId id="341" r:id="rId9"/>
    <p:sldId id="342" r:id="rId10"/>
    <p:sldId id="345" r:id="rId11"/>
    <p:sldId id="346" r:id="rId12"/>
    <p:sldId id="347" r:id="rId13"/>
    <p:sldId id="348" r:id="rId14"/>
    <p:sldId id="349" r:id="rId15"/>
  </p:sldIdLst>
  <p:sldSz cx="12188825" cy="6858000"/>
  <p:notesSz cx="6797675" cy="9926638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C37947C-DBCA-4CED-941E-3DEEE9C5CF3B}">
          <p14:sldIdLst>
            <p14:sldId id="264"/>
            <p14:sldId id="338"/>
            <p14:sldId id="339"/>
            <p14:sldId id="340"/>
            <p14:sldId id="341"/>
            <p14:sldId id="342"/>
            <p14:sldId id="345"/>
            <p14:sldId id="346"/>
            <p14:sldId id="347"/>
            <p14:sldId id="348"/>
            <p14:sldId id="349"/>
          </p14:sldIdLst>
        </p14:section>
        <p14:section name="Раздел без заголовка" id="{73D65E72-1222-40EA-A66C-FE54755E383B}">
          <p14:sldIdLst/>
        </p14:section>
      </p14:sectionLst>
    </p:ex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222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01.12.2023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b="1" dirty="0"/>
              <a:t>Государственная итоговая аттестация</a:t>
            </a:r>
            <a:br>
              <a:rPr lang="ru-RU" b="1" dirty="0"/>
            </a:br>
            <a:r>
              <a:rPr lang="ru-RU" b="1" dirty="0"/>
              <a:t>2024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ГБОУ школа № 253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ИС.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>
              <a:buNone/>
            </a:pPr>
            <a:r>
              <a:rPr lang="ru-RU" sz="4700" dirty="0"/>
              <a:t>Проверка ответов участников итогового собеседования по русскому языку завершается не позднее чем через пять календарных дней с даты его проведения. Результатом итогового собеседования по русскому языку является «зачет» или «незачет».</a:t>
            </a:r>
          </a:p>
          <a:p>
            <a:pPr marL="0" indent="0">
              <a:buNone/>
            </a:pPr>
            <a:r>
              <a:rPr lang="ru-RU" sz="4700" dirty="0"/>
              <a:t>С результатами итогового сочинения можно ознакомиться на портале </a:t>
            </a:r>
            <a:r>
              <a:rPr lang="en-US" sz="4700" dirty="0"/>
              <a:t>ege.spb.ru</a:t>
            </a:r>
            <a:r>
              <a:rPr lang="ru-RU" sz="4700" dirty="0"/>
              <a:t> по данным паспорта, а также в школе.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7698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Пересдача ИС.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4699000"/>
          </a:xfrm>
        </p:spPr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Повторно допускаются к итоговому собеседованию по русскому языку в дополнительные сроки в текущем учебном году (во вторую рабочую среду марта и первый рабочий понедельник мая) следующие обучающиеся: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получившие по итоговому собеседованию по русскому языку неудовлетворительный результат («незачет»);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не явившиеся на итоговое собеседование по русскому языку по уважительным причинам (болезнь или иные обстоятельства), подтвержденным документально;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не завершившие итоговое собеседование по русскому языку по уважительным причинам (болезнь или иные обстоятельства), подтвержденным документально.</a:t>
            </a:r>
          </a:p>
          <a:p>
            <a:pPr marL="0" indent="0">
              <a:buNone/>
            </a:pPr>
            <a:endParaRPr lang="ru-RU" sz="4800" b="1" i="1" dirty="0"/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850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4212" y="1498601"/>
            <a:ext cx="7386745" cy="329882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8800" b="1" dirty="0"/>
              <a:t>И</a:t>
            </a:r>
            <a:r>
              <a:rPr lang="ru-RU" sz="7200" b="1" dirty="0"/>
              <a:t>тоговое</a:t>
            </a:r>
            <a:br>
              <a:rPr lang="ru-RU" sz="7200" b="1" dirty="0"/>
            </a:br>
            <a:r>
              <a:rPr lang="ru-RU" sz="8800" b="1" dirty="0"/>
              <a:t>С</a:t>
            </a:r>
            <a:r>
              <a:rPr lang="ru-RU" sz="7200" b="1" dirty="0"/>
              <a:t>обеседование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ГБОУ школа № 253</a:t>
            </a:r>
          </a:p>
        </p:txBody>
      </p:sp>
    </p:spTree>
    <p:extLst>
      <p:ext uri="{BB962C8B-B14F-4D97-AF65-F5344CB8AC3E}">
        <p14:creationId xmlns:p14="http://schemas.microsoft.com/office/powerpoint/2010/main" val="241767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Итоговое собеседование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3600" dirty="0"/>
              <a:t>Итоговое собеседование является условием допуска к государственной итоговой аттестации по образовательным программам основного общего образования для обучающихся </a:t>
            </a:r>
            <a:r>
              <a:rPr lang="en-US" sz="3600" dirty="0"/>
              <a:t>I</a:t>
            </a:r>
            <a:r>
              <a:rPr lang="ru-RU" sz="3600" dirty="0"/>
              <a:t>X классов.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392342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Учащиеся с ОВЗ и дети-инвалиды.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endParaRPr lang="ru-RU" sz="3200" i="1" dirty="0"/>
          </a:p>
          <a:p>
            <a:pPr marL="0" indent="0" rtl="0">
              <a:buNone/>
            </a:pPr>
            <a:r>
              <a:rPr lang="ru-RU" sz="4800" b="1" i="1" dirty="0"/>
              <a:t>Для учащихся с ОВЗ по заключению ГПМПК, а также детей-инвалидов продолжительность итогового собеседования увеличивается на 30 минут.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6663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Даты итогового собеседования.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/>
              <a:t>Основной срок работы 14 февраля 2024 года (вторая среда февраля).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/>
              <a:t>Дополнительные сроки 13 марта и  13 апреля 2024 года.</a:t>
            </a: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val="106130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Темы итогового собеседования.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4000" dirty="0"/>
              <a:t>Тексты, темы и задания, сформированным по часовым поясам Федеральной службой по надзору в сфере образования станут известны не ранее 8 утра в день сдачи итогового собеседования.</a:t>
            </a:r>
          </a:p>
          <a:p>
            <a:pPr marL="0" indent="0" rtl="0">
              <a:buNone/>
            </a:pPr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val="42736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305695" cy="1397000"/>
          </a:xfrm>
        </p:spPr>
        <p:txBody>
          <a:bodyPr rtlCol="0"/>
          <a:lstStyle/>
          <a:p>
            <a:pPr rtl="0"/>
            <a:r>
              <a:rPr lang="ru-RU" dirty="0"/>
              <a:t>Задания итогового собеседования.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Задание 1 - чтение текста вслух. 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Задание 2 - пересказ прочитанного текста.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В задании 3 предлагается выбрать один из трёх предложенных вариантов беседы: описание фотографии, повествование на основе жизненного опыта, рассуждение по одной из сформулированных проблем.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В задании 4 предстоит поучаствовать в беседе по теме предыдущего задания.</a:t>
            </a:r>
          </a:p>
          <a:p>
            <a:pPr marL="0" indent="0" rtl="0">
              <a:buNone/>
            </a:pP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14277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305695" cy="1397000"/>
          </a:xfrm>
        </p:spPr>
        <p:txBody>
          <a:bodyPr rtlCol="0"/>
          <a:lstStyle/>
          <a:p>
            <a:pPr rtl="0"/>
            <a:r>
              <a:rPr lang="ru-RU" dirty="0"/>
              <a:t>Продолжительность </a:t>
            </a:r>
            <a:br>
              <a:rPr lang="ru-RU" dirty="0"/>
            </a:br>
            <a:r>
              <a:rPr lang="ru-RU" dirty="0"/>
              <a:t>итогового собеседования.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Общее время Вашего ответа (включая время на подготовку) – 15 минут.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На протяжении всего времени ответа ведётся аудиозапись.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37314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Результаты ИС.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ru-RU" sz="3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Общее количество баллов за выполнение всей работы – 20.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Экзаменуемый получает зачёт в случае, если за выполнение работы он набрал </a:t>
            </a:r>
            <a:r>
              <a:rPr lang="ru-RU" sz="3200" b="1" dirty="0"/>
              <a:t>10 или более баллов</a:t>
            </a:r>
            <a:r>
              <a:rPr lang="ru-RU" sz="3200" dirty="0"/>
              <a:t>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6900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382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</vt:lpstr>
      <vt:lpstr>Книги в формате 16 x 9</vt:lpstr>
      <vt:lpstr>Государственная итоговая аттестация 2024</vt:lpstr>
      <vt:lpstr>Итоговое Собеседование</vt:lpstr>
      <vt:lpstr>Итоговое собеседование</vt:lpstr>
      <vt:lpstr>Учащиеся с ОВЗ и дети-инвалиды.</vt:lpstr>
      <vt:lpstr>Даты итогового собеседования.</vt:lpstr>
      <vt:lpstr>Темы итогового собеседования.</vt:lpstr>
      <vt:lpstr>Задания итогового собеседования.</vt:lpstr>
      <vt:lpstr>Продолжительность  итогового собеседования.</vt:lpstr>
      <vt:lpstr>Результаты ИС.</vt:lpstr>
      <vt:lpstr>Результаты ИС.</vt:lpstr>
      <vt:lpstr>Пересдача ИС.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2017-11-16T16:08:11Z</dcterms:created>
  <dcterms:modified xsi:type="dcterms:W3CDTF">2023-12-01T13:09:47Z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