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784" y="2037024"/>
            <a:ext cx="5526156" cy="1647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Мы готовы к ГТО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635" y="4712054"/>
            <a:ext cx="5300869" cy="1655762"/>
          </a:xfrm>
        </p:spPr>
        <p:txBody>
          <a:bodyPr/>
          <a:lstStyle/>
          <a:p>
            <a:r>
              <a:rPr lang="ru-RU" dirty="0" smtClean="0"/>
              <a:t> Руководитель программы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Попова Анна Викторовна</a:t>
            </a:r>
          </a:p>
        </p:txBody>
      </p:sp>
      <p:pic>
        <p:nvPicPr>
          <p:cNvPr id="7" name="Рисунок 6" descr="1_2cf0f02649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84312"/>
            <a:ext cx="6506817" cy="52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Занимаемся различными видами физической нагрузки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Узнаем все о ВФСК « Готов к труду и обороне»</a:t>
            </a:r>
          </a:p>
          <a:p>
            <a:endParaRPr lang="ru-RU" dirty="0" smtClean="0"/>
          </a:p>
          <a:p>
            <a:r>
              <a:rPr lang="ru-RU" dirty="0" smtClean="0"/>
              <a:t>Улучшаем свое здоровье и физическую форму</a:t>
            </a:r>
          </a:p>
          <a:p>
            <a:endParaRPr lang="ru-RU" dirty="0" smtClean="0"/>
          </a:p>
          <a:p>
            <a:r>
              <a:rPr lang="ru-RU" dirty="0" smtClean="0"/>
              <a:t>Готовимся к сдаче нормативов ГТО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Возможность получить дополнительную физическую нагрузку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Получить знак отличия ГТО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Рисунок 10" descr="clip_imag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069" y="1484243"/>
            <a:ext cx="7712765" cy="45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1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Руководитель: Попова Анна Викторовна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 mail: popovaanna76@mail.ru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8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Мы готовы к ГТО</vt:lpstr>
      <vt:lpstr>Что мы делаем? </vt:lpstr>
      <vt:lpstr>Какие дополнительные возможности? </vt:lpstr>
      <vt:lpstr>Как это происходит?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10</cp:revision>
  <dcterms:created xsi:type="dcterms:W3CDTF">2021-09-25T06:18:16Z</dcterms:created>
  <dcterms:modified xsi:type="dcterms:W3CDTF">2021-10-25T07:17:55Z</dcterms:modified>
</cp:coreProperties>
</file>