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747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275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9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738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205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05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738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849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68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282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034BB-0BC8-46CD-BE50-25BD98E8FF51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1C28D-FB16-49CB-857B-51E3241580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959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711" y="97027"/>
            <a:ext cx="2514600" cy="191452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54157" y="2037024"/>
            <a:ext cx="5764695" cy="236535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Клуб любителей бега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1635" y="4712054"/>
            <a:ext cx="7673008" cy="1655762"/>
          </a:xfrm>
        </p:spPr>
        <p:txBody>
          <a:bodyPr/>
          <a:lstStyle/>
          <a:p>
            <a:r>
              <a:rPr lang="ru-RU" dirty="0" smtClean="0"/>
              <a:t> Руководитель программы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Попова Анна Викторовна</a:t>
            </a:r>
          </a:p>
        </p:txBody>
      </p:sp>
      <p:pic>
        <p:nvPicPr>
          <p:cNvPr id="8" name="Рисунок 7" descr="depositphotos_2014698-stock-illustration-athletics-icon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8784" y="1166190"/>
            <a:ext cx="4161182" cy="4868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163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Что мы делаем? </a:t>
            </a:r>
            <a:endParaRPr lang="ru-RU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Занимаемся в спортивном зале и на спортивной площадке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Учимся общаться в коллективе, посредством различных игр</a:t>
            </a:r>
          </a:p>
          <a:p>
            <a:endParaRPr lang="ru-RU" dirty="0" smtClean="0"/>
          </a:p>
          <a:p>
            <a:r>
              <a:rPr lang="ru-RU" dirty="0" smtClean="0"/>
              <a:t>Улучшаем свое здоровье и физическую форму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2490" y="5125525"/>
            <a:ext cx="1841310" cy="1403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183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Какие </a:t>
            </a:r>
            <a:r>
              <a:rPr lang="ru-RU" b="1" smtClean="0">
                <a:solidFill>
                  <a:schemeClr val="tx2">
                    <a:lumMod val="50000"/>
                  </a:schemeClr>
                </a:solidFill>
              </a:rPr>
              <a:t>дополнительные возможности?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Возможность получить дополнительную физическую нагрузку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Научиться взаимодействовать в коллективе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Умение свободно общаться в любой обстановке, с любыми людьми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2030" y="4641839"/>
            <a:ext cx="2511770" cy="1914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714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Как это происходит?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7" name="Рисунок 6" descr="91800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8887" y="1476790"/>
            <a:ext cx="7673009" cy="499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611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Наши контакты: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Руководитель: Попова Анна Викторовна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E- mail: popovaanna76@mail.ru</a:t>
            </a:r>
            <a:endParaRPr lang="ru-RU" b="1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82870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76</Words>
  <Application>Microsoft Office PowerPoint</Application>
  <PresentationFormat>Широкоэкранный</PresentationFormat>
  <Paragraphs>22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 Клуб любителей бега</vt:lpstr>
      <vt:lpstr>Что мы делаем? </vt:lpstr>
      <vt:lpstr>Какие дополнительные возможности? </vt:lpstr>
      <vt:lpstr>Как это происходит? </vt:lpstr>
      <vt:lpstr>Наши контакты: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Диалоги на равных</dc:title>
  <dc:creator>Полина</dc:creator>
  <cp:lastModifiedBy>Полина</cp:lastModifiedBy>
  <cp:revision>6</cp:revision>
  <dcterms:created xsi:type="dcterms:W3CDTF">2021-09-25T06:18:16Z</dcterms:created>
  <dcterms:modified xsi:type="dcterms:W3CDTF">2021-10-25T07:17:32Z</dcterms:modified>
</cp:coreProperties>
</file>