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480" y="-426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Мамуля</cp:lastModifiedBy>
  <cp:revision>239</cp:revision>
  <dcterms:created xsi:type="dcterms:W3CDTF">2013-10-12T16:22:24Z</dcterms:created>
  <dcterms:modified xsi:type="dcterms:W3CDTF">2016-10-17T19:00:03Z</dcterms:modified>
</cp:coreProperties>
</file>