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20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8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7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0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0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59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2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8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9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3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3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3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0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0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4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5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6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4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2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13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6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34BB-0BC8-46CD-BE50-25BD98E8FF51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C28D-FB16-49CB-857B-51E3241580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>
          <a:xfrm>
            <a:off x="2670411" y="2037024"/>
            <a:ext cx="5914031" cy="2365358"/>
          </a:xfrm>
        </p:spPr>
        <p:txBody>
          <a:bodyPr/>
          <a:lstStyle/>
          <a:p>
            <a:r>
              <a:rPr lang="ru-RU" altLang="en-US" b="1" dirty="0" smtClean="0"/>
              <a:t>Занимательное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ru-RU" altLang="en-US" b="1" dirty="0" smtClean="0"/>
              <a:t>дефиле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6011" y="4712054"/>
            <a:ext cx="9144000" cy="1655762"/>
          </a:xfrm>
        </p:spPr>
        <p:txBody>
          <a:bodyPr/>
          <a:lstStyle/>
          <a:p>
            <a:r>
              <a:rPr lang="ru-RU" dirty="0" smtClean="0"/>
              <a:t> Руководитель программы</a:t>
            </a:r>
          </a:p>
          <a:p>
            <a:r>
              <a:rPr lang="ru-RU" altLang="en-US" b="1" dirty="0" smtClean="0"/>
              <a:t>Сивохина</a:t>
            </a:r>
            <a:r>
              <a:rPr lang="en-US" altLang="en-US" b="1" dirty="0" smtClean="0"/>
              <a:t> Елена </a:t>
            </a:r>
            <a:r>
              <a:rPr lang="ru-RU" altLang="en-US" b="1" dirty="0" smtClean="0"/>
              <a:t>Николаевна</a:t>
            </a:r>
            <a:r>
              <a:rPr lang="ru-RU" b="1" dirty="0" smtClean="0"/>
              <a:t>  </a:t>
            </a:r>
            <a:endParaRPr lang="zh-CN" altLang="en-US"/>
          </a:p>
        </p:txBody>
      </p:sp>
      <p:pic>
        <p:nvPicPr>
          <p:cNvPr id="2097153" name="Рисунок 5"/>
          <p:cNvPicPr>
            <a:picLocks noChangeAspect="1"/>
          </p:cNvPicPr>
          <p:nvPr/>
        </p:nvPicPr>
        <p:blipFill>
          <a:blip r:embed="rId3"/>
          <a:srcRect l="16713" r="16713"/>
          <a:stretch>
            <a:fillRect/>
          </a:stretch>
        </p:blipFill>
        <p:spPr>
          <a:xfrm>
            <a:off x="8857397" y="2197339"/>
            <a:ext cx="2935975" cy="44100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Что мы делаем?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5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 smtClean="0"/>
              <a:t>Дефиле</a:t>
            </a:r>
            <a:endParaRPr lang="ru-RU" dirty="0" smtClean="0"/>
          </a:p>
          <a:p>
            <a:r>
              <a:rPr lang="ru-RU" altLang="en-US" dirty="0" smtClean="0"/>
              <a:t>Азбука</a:t>
            </a:r>
            <a:r>
              <a:rPr lang="en-US" altLang="en-US" dirty="0" smtClean="0"/>
              <a:t> </a:t>
            </a:r>
            <a:r>
              <a:rPr lang="ru-RU" altLang="en-US" dirty="0" smtClean="0"/>
              <a:t>музыкального</a:t>
            </a:r>
            <a:r>
              <a:rPr lang="en-US" altLang="en-US" dirty="0" smtClean="0"/>
              <a:t> </a:t>
            </a:r>
            <a:r>
              <a:rPr lang="ru-RU" altLang="en-US" dirty="0" smtClean="0"/>
              <a:t>движения</a:t>
            </a:r>
            <a:endParaRPr lang="ru-RU" dirty="0" smtClean="0"/>
          </a:p>
          <a:p>
            <a:r>
              <a:rPr lang="ru-RU" altLang="en-US" dirty="0" smtClean="0"/>
              <a:t>Контакты</a:t>
            </a:r>
            <a:r>
              <a:rPr lang="en-US" altLang="en-US" dirty="0" smtClean="0"/>
              <a:t> </a:t>
            </a:r>
            <a:r>
              <a:rPr lang="ru-RU" altLang="en-US" dirty="0" smtClean="0"/>
              <a:t>с</a:t>
            </a:r>
            <a:r>
              <a:rPr lang="en-US" altLang="en-US" dirty="0" smtClean="0"/>
              <a:t> </a:t>
            </a:r>
            <a:r>
              <a:rPr lang="ru-RU" altLang="en-US" dirty="0" smtClean="0"/>
              <a:t>пространством</a:t>
            </a:r>
            <a:r>
              <a:rPr lang="en-US" altLang="en-US" dirty="0" smtClean="0"/>
              <a:t> </a:t>
            </a:r>
            <a:r>
              <a:rPr lang="ru-RU" altLang="en-US" dirty="0" smtClean="0"/>
              <a:t>сцены</a:t>
            </a:r>
            <a:endParaRPr lang="ru-RU" dirty="0" smtClean="0"/>
          </a:p>
          <a:p>
            <a:r>
              <a:rPr lang="ru-RU" altLang="en-US" dirty="0" smtClean="0"/>
              <a:t>Элементы</a:t>
            </a:r>
            <a:r>
              <a:rPr lang="en-US" altLang="en-US" dirty="0" smtClean="0"/>
              <a:t> </a:t>
            </a:r>
            <a:r>
              <a:rPr lang="ru-RU" altLang="en-US" dirty="0" smtClean="0"/>
              <a:t>актерского</a:t>
            </a:r>
            <a:r>
              <a:rPr lang="en-US" altLang="en-US" dirty="0" smtClean="0"/>
              <a:t> </a:t>
            </a:r>
            <a:r>
              <a:rPr lang="ru-RU" altLang="en-US" dirty="0" smtClean="0"/>
              <a:t>мастерства</a:t>
            </a:r>
            <a:r>
              <a:rPr lang="en-US" altLang="en-US" dirty="0" smtClean="0"/>
              <a:t> </a:t>
            </a:r>
            <a:r>
              <a:rPr lang="ru-RU" altLang="en-US" dirty="0" smtClean="0"/>
              <a:t>и</a:t>
            </a:r>
            <a:r>
              <a:rPr lang="en-US" altLang="en-US" dirty="0" smtClean="0"/>
              <a:t> </a:t>
            </a:r>
            <a:r>
              <a:rPr lang="ru-RU" altLang="en-US" dirty="0" smtClean="0"/>
              <a:t>хореографии </a:t>
            </a:r>
            <a:endParaRPr lang="ru-RU" dirty="0" smtClean="0"/>
          </a:p>
        </p:txBody>
      </p:sp>
      <p:pic>
        <p:nvPicPr>
          <p:cNvPr id="209715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490" y="5125525"/>
            <a:ext cx="1841310" cy="14033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дополнительные возможности?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59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1.Создание</a:t>
            </a:r>
            <a:r>
              <a:rPr lang="ru-RU" dirty="0" smtClean="0"/>
              <a:t> собственного образа </a:t>
            </a:r>
            <a:endParaRPr lang="zh-CN" altLang="en-US"/>
          </a:p>
          <a:p>
            <a:pPr marL="0" indent="0">
              <a:buNone/>
            </a:pPr>
            <a:r>
              <a:rPr lang="en-US" dirty="0" smtClean="0"/>
              <a:t>2. Развитие</a:t>
            </a:r>
            <a:r>
              <a:rPr lang="ru-RU" dirty="0" smtClean="0"/>
              <a:t> творческого потенциала через приобщение к моде,театральному искусству,хореографии</a:t>
            </a:r>
            <a:endParaRPr lang="zh-CN" altLang="en-US"/>
          </a:p>
        </p:txBody>
      </p:sp>
      <p:pic>
        <p:nvPicPr>
          <p:cNvPr id="2097155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030" y="4641839"/>
            <a:ext cx="2511770" cy="19143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это происходит?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97156" name="Рисунок 3"/>
          <p:cNvPicPr>
            <a:picLocks noChangeAspect="1"/>
          </p:cNvPicPr>
          <p:nvPr/>
        </p:nvPicPr>
        <p:blipFill>
          <a:blip r:embed="rId2"/>
          <a:srcRect t="5521" b="5521"/>
          <a:stretch>
            <a:fillRect/>
          </a:stretch>
        </p:blipFill>
        <p:spPr>
          <a:xfrm>
            <a:off x="573206" y="1449334"/>
            <a:ext cx="3647330" cy="2433453"/>
          </a:xfrm>
          <a:prstGeom prst="rect">
            <a:avLst/>
          </a:prstGeom>
        </p:spPr>
      </p:pic>
      <p:pic>
        <p:nvPicPr>
          <p:cNvPr id="2097157" name="Рисунок 4"/>
          <p:cNvPicPr>
            <a:picLocks noChangeAspect="1"/>
          </p:cNvPicPr>
          <p:nvPr/>
        </p:nvPicPr>
        <p:blipFill>
          <a:blip r:embed="rId3"/>
          <a:srcRect t="1111" b="1111"/>
          <a:stretch>
            <a:fillRect/>
          </a:stretch>
        </p:blipFill>
        <p:spPr>
          <a:xfrm>
            <a:off x="8521059" y="1449334"/>
            <a:ext cx="3495148" cy="2563108"/>
          </a:xfrm>
          <a:prstGeom prst="rect">
            <a:avLst/>
          </a:prstGeom>
        </p:spPr>
      </p:pic>
      <p:pic>
        <p:nvPicPr>
          <p:cNvPr id="2097158" name="Рисунок 5"/>
          <p:cNvPicPr>
            <a:picLocks noChangeAspect="1"/>
          </p:cNvPicPr>
          <p:nvPr/>
        </p:nvPicPr>
        <p:blipFill>
          <a:blip r:embed="rId4"/>
          <a:srcRect l="860" r="860"/>
          <a:stretch>
            <a:fillRect/>
          </a:stretch>
        </p:blipFill>
        <p:spPr>
          <a:xfrm>
            <a:off x="4380932" y="3757020"/>
            <a:ext cx="3652185" cy="27870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Партнеры программы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599" name="Объект 2"/>
          <p:cNvSpPr>
            <a:spLocks noGrp="1"/>
          </p:cNvSpPr>
          <p:nvPr>
            <p:ph idx="1"/>
          </p:nvPr>
        </p:nvSpPr>
        <p:spPr>
          <a:xfrm>
            <a:off x="933734" y="179832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97159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113" y="2168360"/>
            <a:ext cx="2857500" cy="1600200"/>
          </a:xfrm>
          <a:prstGeom prst="rect">
            <a:avLst/>
          </a:prstGeom>
        </p:spPr>
      </p:pic>
      <p:pic>
        <p:nvPicPr>
          <p:cNvPr id="2097160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48" y="1798329"/>
            <a:ext cx="2695077" cy="2695077"/>
          </a:xfrm>
          <a:prstGeom prst="rect">
            <a:avLst/>
          </a:prstGeom>
        </p:spPr>
      </p:pic>
      <p:pic>
        <p:nvPicPr>
          <p:cNvPr id="2097161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9218" y="1514901"/>
            <a:ext cx="2690116" cy="4042524"/>
          </a:xfrm>
          <a:prstGeom prst="rect">
            <a:avLst/>
          </a:prstGeom>
        </p:spPr>
      </p:pic>
      <p:pic>
        <p:nvPicPr>
          <p:cNvPr id="2097162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6613" y="3853233"/>
            <a:ext cx="2143125" cy="2133600"/>
          </a:xfrm>
          <a:prstGeom prst="rect">
            <a:avLst/>
          </a:prstGeom>
        </p:spPr>
      </p:pic>
      <p:pic>
        <p:nvPicPr>
          <p:cNvPr id="2097163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0170" y="4315330"/>
            <a:ext cx="3615164" cy="22043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Наши контакты: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8601" name="Объект 2"/>
          <p:cNvSpPr>
            <a:spLocks noGrp="1"/>
          </p:cNvSpPr>
          <p:nvPr>
            <p:ph idx="1"/>
          </p:nvPr>
        </p:nvSpPr>
        <p:spPr>
          <a:xfrm>
            <a:off x="838200" y="1374191"/>
            <a:ext cx="10319327" cy="4802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Руководитель: </a:t>
            </a:r>
            <a:r>
              <a:rPr lang="ru-RU" altLang="en-US" b="1" dirty="0" err="1" smtClean="0">
                <a:solidFill>
                  <a:schemeClr val="tx2">
                    <a:lumMod val="50000"/>
                  </a:schemeClr>
                </a:solidFill>
              </a:rPr>
              <a:t>Сивохина</a:t>
            </a:r>
            <a:r>
              <a:rPr lang="en-US" altLang="en-US" b="1" dirty="0" err="1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altLang="en-US" b="1" dirty="0" err="1" smtClean="0">
                <a:solidFill>
                  <a:schemeClr val="tx2">
                    <a:lumMod val="50000"/>
                  </a:schemeClr>
                </a:solidFill>
              </a:rPr>
              <a:t>Елена</a:t>
            </a:r>
            <a:r>
              <a:rPr lang="en-US" altLang="en-US" b="1" dirty="0" err="1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altLang="en-US" b="1" dirty="0" err="1" smtClean="0">
                <a:solidFill>
                  <a:schemeClr val="tx2">
                    <a:lumMod val="50000"/>
                  </a:schemeClr>
                </a:solidFill>
              </a:rPr>
              <a:t>Николаевна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ru-RU" dirty="0" smtClean="0"/>
              <a:t>Телефон:</a:t>
            </a:r>
            <a:r>
              <a:rPr lang="en-US" dirty="0" smtClean="0"/>
              <a:t> </a:t>
            </a:r>
            <a:r>
              <a:rPr lang="ru-RU" dirty="0" smtClean="0"/>
              <a:t>89217935689 </a:t>
            </a:r>
            <a:endParaRPr lang="zh-CN" altLang="en-US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E- mail: e-shasha,@mail.ru</a:t>
            </a:r>
            <a:endParaRPr lang="ru-RU" b="1" dirty="0" smtClean="0"/>
          </a:p>
        </p:txBody>
      </p:sp>
      <p:pic>
        <p:nvPicPr>
          <p:cNvPr id="2097164" name="Рисунок 3"/>
          <p:cNvPicPr>
            <a:picLocks noChangeAspect="1"/>
          </p:cNvPicPr>
          <p:nvPr/>
        </p:nvPicPr>
        <p:blipFill>
          <a:blip r:embed="rId2"/>
          <a:srcRect t="12842" b="12842"/>
          <a:stretch>
            <a:fillRect/>
          </a:stretch>
        </p:blipFill>
        <p:spPr>
          <a:xfrm>
            <a:off x="7966786" y="2335439"/>
            <a:ext cx="3133264" cy="41828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Тема Office</vt:lpstr>
      <vt:lpstr>Занимательное дефиле </vt:lpstr>
      <vt:lpstr>Что мы делаем? </vt:lpstr>
      <vt:lpstr>Какие дополнительные возможности? </vt:lpstr>
      <vt:lpstr>Как это происходит? </vt:lpstr>
      <vt:lpstr>Партнеры программы </vt:lpstr>
      <vt:lpstr>Наши контакты: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Диалоги на равных</dc:title>
  <dc:creator>Полина</dc:creator>
  <cp:lastModifiedBy>Полина</cp:lastModifiedBy>
  <cp:revision>1</cp:revision>
  <dcterms:created xsi:type="dcterms:W3CDTF">2021-09-24T18:18:16Z</dcterms:created>
  <dcterms:modified xsi:type="dcterms:W3CDTF">2021-10-25T11:01:46Z</dcterms:modified>
</cp:coreProperties>
</file>