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8610" autoAdjust="0"/>
    <p:restoredTop sz="86441" autoAdjust="0"/>
  </p:normalViewPr>
  <p:slideViewPr>
    <p:cSldViewPr snapToGrid="0">
      <p:cViewPr varScale="1">
        <p:scale>
          <a:sx n="61" d="100"/>
          <a:sy n="61" d="100"/>
        </p:scale>
        <p:origin x="7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7DF6-4435-4B69-B1A0-71CB0E5211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621A5-55DA-4CB4-888C-D83963DC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3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6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0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3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4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11" y="97027"/>
            <a:ext cx="2514600" cy="1914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0411" y="2037024"/>
            <a:ext cx="5914031" cy="2365358"/>
          </a:xfrm>
        </p:spPr>
        <p:txBody>
          <a:bodyPr/>
          <a:lstStyle/>
          <a:p>
            <a:r>
              <a:rPr lang="ru-RU" b="1" dirty="0" smtClean="0"/>
              <a:t> Шахматный</a:t>
            </a:r>
            <a:r>
              <a:rPr lang="ru-RU" b="1" baseline="0" dirty="0" smtClean="0"/>
              <a:t> клуб «Пешка»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011" y="4712054"/>
            <a:ext cx="9144000" cy="1655762"/>
          </a:xfrm>
        </p:spPr>
        <p:txBody>
          <a:bodyPr/>
          <a:lstStyle/>
          <a:p>
            <a:r>
              <a:rPr lang="ru-RU" dirty="0" smtClean="0"/>
              <a:t> Руководитель программы </a:t>
            </a:r>
          </a:p>
          <a:p>
            <a:r>
              <a:rPr lang="ru-RU" b="1" dirty="0" smtClean="0"/>
              <a:t>Симко</a:t>
            </a:r>
            <a:r>
              <a:rPr lang="ru-RU" b="1" baseline="0" dirty="0" smtClean="0"/>
              <a:t> Владимир Владимирович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516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Что мы делаем? 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Учимся играть в шахматы с нулевого уровня </a:t>
            </a:r>
          </a:p>
          <a:p>
            <a:endParaRPr lang="ru-RU" dirty="0" smtClean="0"/>
          </a:p>
          <a:p>
            <a:r>
              <a:rPr lang="ru-RU" dirty="0" smtClean="0"/>
              <a:t>Развиваем умственные способности, фантазию, укрепляем память </a:t>
            </a:r>
          </a:p>
          <a:p>
            <a:endParaRPr lang="ru-RU" dirty="0" smtClean="0"/>
          </a:p>
          <a:p>
            <a:r>
              <a:rPr lang="ru-RU" dirty="0" smtClean="0"/>
              <a:t>Вырабатываем усидчивость, учимся упорству и терпению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2490" y="5125525"/>
            <a:ext cx="1841310" cy="14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Какие дополнительные возможности?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Новые впечатления, новый уровень общения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Новые возможности для саморазвития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Прекрасное развлечение, которое позволяет снять стрессовые нагрузки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2030" y="4641839"/>
            <a:ext cx="251177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это происходит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r>
              <a:rPr lang="ru-RU" dirty="0" smtClean="0"/>
              <a:t>Еженедельные занятия в классе </a:t>
            </a:r>
          </a:p>
          <a:p>
            <a:r>
              <a:rPr lang="ru-RU" dirty="0" smtClean="0"/>
              <a:t>Решение домашних заданий</a:t>
            </a:r>
          </a:p>
          <a:p>
            <a:r>
              <a:rPr lang="ru-RU" dirty="0" smtClean="0"/>
              <a:t>Участие в соревнованиях в классе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Наши контакты: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466952" cy="27162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Руководитель: Симко Владимир Владимирович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Телефон: </a:t>
            </a:r>
            <a:r>
              <a:rPr lang="ru-RU" b="1" dirty="0" smtClean="0"/>
              <a:t>8 – 911-756-15-12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E- mail</a:t>
            </a:r>
            <a:r>
              <a:rPr lang="ru-RU" dirty="0" smtClean="0"/>
              <a:t>: </a:t>
            </a:r>
            <a:r>
              <a:rPr lang="en-US" dirty="0" smtClean="0"/>
              <a:t>simvlvl118@qmail.com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2002971"/>
            <a:ext cx="3080658" cy="401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287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92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 Шахматный клуб «Пешка»</vt:lpstr>
      <vt:lpstr>Что мы делаем? </vt:lpstr>
      <vt:lpstr>Какие дополнительные возможности? </vt:lpstr>
      <vt:lpstr>Как это происходит</vt:lpstr>
      <vt:lpstr>Наши контакты: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Диалоги на равных</dc:title>
  <dc:creator>Полина</dc:creator>
  <cp:lastModifiedBy>Полина</cp:lastModifiedBy>
  <cp:revision>14</cp:revision>
  <dcterms:created xsi:type="dcterms:W3CDTF">2021-09-25T06:18:16Z</dcterms:created>
  <dcterms:modified xsi:type="dcterms:W3CDTF">2021-10-25T07:10:41Z</dcterms:modified>
</cp:coreProperties>
</file>