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0BD5-8908-49BE-83B5-D004A5CFF742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D2E6-339F-4921-899E-F34283441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648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0BD5-8908-49BE-83B5-D004A5CFF742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D2E6-339F-4921-899E-F34283441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663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0BD5-8908-49BE-83B5-D004A5CFF742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D2E6-339F-4921-899E-F34283441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6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0BD5-8908-49BE-83B5-D004A5CFF742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D2E6-339F-4921-899E-F34283441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92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0BD5-8908-49BE-83B5-D004A5CFF742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D2E6-339F-4921-899E-F34283441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494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0BD5-8908-49BE-83B5-D004A5CFF742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D2E6-339F-4921-899E-F34283441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52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0BD5-8908-49BE-83B5-D004A5CFF742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D2E6-339F-4921-899E-F34283441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26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0BD5-8908-49BE-83B5-D004A5CFF742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D2E6-339F-4921-899E-F34283441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829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0BD5-8908-49BE-83B5-D004A5CFF742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D2E6-339F-4921-899E-F34283441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806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0BD5-8908-49BE-83B5-D004A5CFF742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D2E6-339F-4921-899E-F34283441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903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0BD5-8908-49BE-83B5-D004A5CFF742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D2E6-339F-4921-899E-F34283441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85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60BD5-8908-49BE-83B5-D004A5CFF742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AD2E6-339F-4921-899E-F34283441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820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711" y="97027"/>
            <a:ext cx="2514600" cy="19145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4207" y="2426626"/>
            <a:ext cx="5764695" cy="2365358"/>
          </a:xfrm>
        </p:spPr>
        <p:txBody>
          <a:bodyPr>
            <a:normAutofit/>
          </a:bodyPr>
          <a:lstStyle/>
          <a:p>
            <a:r>
              <a:rPr lang="ru-RU" b="1" dirty="0" smtClean="0"/>
              <a:t> Физический практикум</a:t>
            </a:r>
            <a:endParaRPr lang="ru-RU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347" y="1454005"/>
            <a:ext cx="5266653" cy="3949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522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2490" y="5125525"/>
            <a:ext cx="1841310" cy="140332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57" y="206706"/>
            <a:ext cx="5370490" cy="322229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06706"/>
            <a:ext cx="5370490" cy="322229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511" y="3516631"/>
            <a:ext cx="5362978" cy="3217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407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2490" y="5125525"/>
            <a:ext cx="1841310" cy="140332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986" y="450759"/>
            <a:ext cx="5617703" cy="337062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10" y="3000777"/>
            <a:ext cx="5607676" cy="3364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4805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Широкоэкранный</PresentationFormat>
  <Paragraphs>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 Физический практикум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Физический практикум</dc:title>
  <dc:creator>Полина</dc:creator>
  <cp:lastModifiedBy>Полина</cp:lastModifiedBy>
  <cp:revision>2</cp:revision>
  <dcterms:created xsi:type="dcterms:W3CDTF">2022-03-28T09:39:58Z</dcterms:created>
  <dcterms:modified xsi:type="dcterms:W3CDTF">2022-04-03T11:04:18Z</dcterms:modified>
</cp:coreProperties>
</file>