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74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27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9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73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20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0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73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49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68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28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034BB-0BC8-46CD-BE50-25BD98E8FF51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1C28D-FB16-49CB-857B-51E3241580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959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711" y="97027"/>
            <a:ext cx="2514600" cy="19145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8784" y="2037024"/>
            <a:ext cx="5526156" cy="1647080"/>
          </a:xfrm>
        </p:spPr>
        <p:txBody>
          <a:bodyPr>
            <a:normAutofit/>
          </a:bodyPr>
          <a:lstStyle/>
          <a:p>
            <a:r>
              <a:rPr lang="ru-RU" b="1" dirty="0" smtClean="0"/>
              <a:t> ФИТБОЛ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1635" y="4712054"/>
            <a:ext cx="5300869" cy="1655762"/>
          </a:xfrm>
        </p:spPr>
        <p:txBody>
          <a:bodyPr>
            <a:normAutofit/>
          </a:bodyPr>
          <a:lstStyle/>
          <a:p>
            <a:r>
              <a:rPr lang="ru-RU" dirty="0" smtClean="0"/>
              <a:t> Руководители программы</a:t>
            </a:r>
          </a:p>
          <a:p>
            <a:r>
              <a:rPr lang="ru-RU" b="1" dirty="0" smtClean="0"/>
              <a:t>Христолюбова Н.П.- 1 классы</a:t>
            </a:r>
          </a:p>
          <a:p>
            <a:r>
              <a:rPr lang="ru-RU" dirty="0" smtClean="0"/>
              <a:t> </a:t>
            </a:r>
            <a:r>
              <a:rPr lang="ru-RU" b="1" dirty="0" err="1" smtClean="0"/>
              <a:t>Кроитор</a:t>
            </a:r>
            <a:r>
              <a:rPr lang="ru-RU" b="1" dirty="0" smtClean="0"/>
              <a:t> О.Г.- 2 классы</a:t>
            </a:r>
          </a:p>
        </p:txBody>
      </p:sp>
      <p:pic>
        <p:nvPicPr>
          <p:cNvPr id="8" name="Рисунок 7" descr="фитб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6415" y="1081705"/>
            <a:ext cx="4876800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163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Что мы делаем? </a:t>
            </a: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/>
                <a:cs typeface="Times New Roman"/>
              </a:rPr>
              <a:t>•</a:t>
            </a:r>
            <a:r>
              <a:rPr lang="ru-RU" dirty="0" smtClean="0">
                <a:cs typeface="Times New Roman"/>
              </a:rPr>
              <a:t> Способствуем  всестороннему гармоническому развитию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Развиваем физические качества</a:t>
            </a:r>
          </a:p>
          <a:p>
            <a:endParaRPr lang="ru-RU" dirty="0" smtClean="0"/>
          </a:p>
          <a:p>
            <a:r>
              <a:rPr lang="ru-RU" dirty="0" smtClean="0"/>
              <a:t>Приобщаем к здоровому образу жизни</a:t>
            </a:r>
          </a:p>
          <a:p>
            <a:endParaRPr lang="ru-RU" dirty="0" smtClean="0"/>
          </a:p>
          <a:p>
            <a:r>
              <a:rPr lang="ru-RU" dirty="0" smtClean="0"/>
              <a:t>Развиваем чувство ритма, музыкального слуха, умение согласовывать движения с музыкой</a:t>
            </a:r>
          </a:p>
          <a:p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1217" y="2714834"/>
            <a:ext cx="1841310" cy="140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183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Какие </a:t>
            </a:r>
            <a:r>
              <a:rPr lang="ru-RU" b="1" smtClean="0">
                <a:solidFill>
                  <a:schemeClr val="tx2">
                    <a:lumMod val="50000"/>
                  </a:schemeClr>
                </a:solidFill>
              </a:rPr>
              <a:t>дополнительные возможности?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Возможность снять напряжение после урочной деятельности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Возможность дополнительной физической нагрузки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Возможность формирования умения эмоционального самовыражения, </a:t>
            </a:r>
            <a:r>
              <a:rPr lang="ru-RU" dirty="0" err="1" smtClean="0"/>
              <a:t>раскрепощённости</a:t>
            </a:r>
            <a:r>
              <a:rPr lang="ru-RU" dirty="0" smtClean="0"/>
              <a:t> и творчества.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2030" y="4641839"/>
            <a:ext cx="2511770" cy="191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714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Как это происходит?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 descr="фитбо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296" y="1464623"/>
            <a:ext cx="5248275" cy="3810000"/>
          </a:xfrm>
          <a:prstGeom prst="rect">
            <a:avLst/>
          </a:prstGeom>
        </p:spPr>
      </p:pic>
      <p:pic>
        <p:nvPicPr>
          <p:cNvPr id="5" name="Рисунок 4" descr="фитбол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8276" y="1892567"/>
            <a:ext cx="4602176" cy="27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611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Наши контакты: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Руководители: </a:t>
            </a: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Христолюбова Надежда Павловна </a:t>
            </a: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en-US" dirty="0" smtClean="0"/>
              <a:t>E- mail:hristolubova12@gmail.com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</a:t>
            </a:r>
            <a:r>
              <a:rPr lang="ru-RU" b="1" dirty="0" err="1" smtClean="0"/>
              <a:t>Кроитор</a:t>
            </a:r>
            <a:r>
              <a:rPr lang="ru-RU" b="1" dirty="0" smtClean="0"/>
              <a:t> Ольга Геннадьевна</a:t>
            </a: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mtClean="0"/>
              <a:t>    </a:t>
            </a:r>
            <a:r>
              <a:rPr lang="en-US" smtClean="0"/>
              <a:t>E- </a:t>
            </a:r>
            <a:r>
              <a:rPr lang="en-US" dirty="0" err="1" smtClean="0"/>
              <a:t>mail:ol</a:t>
            </a:r>
            <a:r>
              <a:rPr lang="ru-RU" dirty="0" smtClean="0"/>
              <a:t>.</a:t>
            </a:r>
            <a:r>
              <a:rPr lang="en-US" dirty="0" smtClean="0"/>
              <a:t>kushnir@mail.ru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8287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96</Words>
  <Application>Microsoft Office PowerPoint</Application>
  <PresentationFormat>Широкоэкранный</PresentationFormat>
  <Paragraphs>30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 ФИТБОЛ</vt:lpstr>
      <vt:lpstr>Что мы делаем? </vt:lpstr>
      <vt:lpstr>Какие дополнительные возможности? </vt:lpstr>
      <vt:lpstr>Как это происходит? </vt:lpstr>
      <vt:lpstr>Наши контакты: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Диалоги на равных</dc:title>
  <dc:creator>Полина</dc:creator>
  <cp:lastModifiedBy>Полина</cp:lastModifiedBy>
  <cp:revision>14</cp:revision>
  <dcterms:created xsi:type="dcterms:W3CDTF">2021-09-25T06:18:16Z</dcterms:created>
  <dcterms:modified xsi:type="dcterms:W3CDTF">2021-10-25T07:19:47Z</dcterms:modified>
</cp:coreProperties>
</file>