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9" r:id="rId5"/>
    <p:sldId id="260" r:id="rId6"/>
    <p:sldId id="264" r:id="rId7"/>
    <p:sldId id="267" r:id="rId8"/>
    <p:sldId id="265" r:id="rId9"/>
    <p:sldId id="266" r:id="rId10"/>
    <p:sldId id="268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895B49-3A98-FA47-8EBA-BBF0E5CDE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0DF4EE7-AE6A-BD45-A62B-5429974B7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47C7F84-BA14-ED45-B204-0EC6C27F8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78A1-B2E0-6941-B3C1-62BF2FEB5274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5BFE3BC-0716-C34F-ADD0-339BC2F3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61EE980-CDC5-AD42-BA1D-192A222E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B83-C5D5-0F4B-9C7B-128416801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0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9BFF69-A67E-F744-B342-544A852E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74210A7-284B-6144-81BA-E00D6DD8D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8D7465-C59D-2941-ACC5-B54D0B6A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78A1-B2E0-6941-B3C1-62BF2FEB5274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BBA047-CC80-5245-A313-E694150CF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757D46A-A761-044C-B6F6-02FC5FE6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B83-C5D5-0F4B-9C7B-128416801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99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353FEE7-4119-B14F-89ED-6165CEF39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0DB04DB-B7BB-034F-A1F8-2F4AD099A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9E62C1-B0F2-C648-94D5-1ABFF34E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78A1-B2E0-6941-B3C1-62BF2FEB5274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9942E0-B335-014A-9B2E-58BFC3A0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743949-B6BA-184C-9C42-570AEA2F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B83-C5D5-0F4B-9C7B-128416801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0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AC04DA-8ECF-054F-BE49-CA621BDB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6B3D75-90D6-3D4A-8DA0-9FABB151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0C80D7-C773-7F46-B91C-C0BA3B03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78A1-B2E0-6941-B3C1-62BF2FEB5274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54A345-EA3B-3643-8118-98B60345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7E1A74-AF00-AB40-AAB1-D72F024E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B83-C5D5-0F4B-9C7B-128416801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04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FE8C3D-0974-D149-8BD8-546A0543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603FE2F-2E8F-6D46-8CD0-2D6F92500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B8AB28-663B-874C-B614-4E9E8A6E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78A1-B2E0-6941-B3C1-62BF2FEB5274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C5648AE-EC6B-A34D-90EC-2AF5A58A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A0CA98-56E7-554D-9268-3780D319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B83-C5D5-0F4B-9C7B-128416801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7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EC9258-B2A5-3E4E-9CF3-A49BA5A0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B2059A0-BC76-434D-8A88-86F40C43B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330BBBA-2657-F54A-9F64-6AE7B9A6E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ABE9B24-6240-2946-BD38-59E922F8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78A1-B2E0-6941-B3C1-62BF2FEB5274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BC1C5E1-1F1C-C844-B440-C349B48AC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D9C76E0-C9E7-C44A-AED6-D42FAB7F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B83-C5D5-0F4B-9C7B-128416801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3614F0-591E-DC45-B170-4BD0DE4E1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8CF81CC-0F3F-3745-9592-29E9C87F5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ECEEB03-A7E6-E242-B4C9-D5371CC2A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636CBE9-1B36-4345-98B9-B4E700031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5FD8BFA-9084-0B42-9612-20B864FCD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80E41EF-87E0-EC49-8B16-DA6EBAB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78A1-B2E0-6941-B3C1-62BF2FEB5274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CECF71B-7E70-574B-BBE1-FCCD76D6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FDCAC37-62C9-B54C-8F8C-8816252B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B83-C5D5-0F4B-9C7B-128416801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4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974F29-1078-D445-966C-517C3C3B3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D93421D-B2AA-9945-8BF1-93A369AC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78A1-B2E0-6941-B3C1-62BF2FEB5274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08386B6-0AFF-3F46-8A79-A63FA2EA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8744FB5-D2D6-1D4F-9406-7B868145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B83-C5D5-0F4B-9C7B-128416801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17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8A65E29-FAB4-9C4E-A72B-4D6B56DC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78A1-B2E0-6941-B3C1-62BF2FEB5274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3D68AC3-2DC4-8440-AC1F-90227B8A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AE9876C-43C2-5040-A1A0-9D5B8B17D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B83-C5D5-0F4B-9C7B-128416801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7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9197D4-D2CE-2540-ADF7-18642C98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658A36-DEC7-DE4A-A44E-5FF0CCE61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BE59896-38A5-8D44-A542-3B714214E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4DE85CF-9B15-2F4B-B693-F897E493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78A1-B2E0-6941-B3C1-62BF2FEB5274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E2A968-A511-EB4E-8C56-A86C088E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245E04E-1F95-4B40-B1F1-5B6CB963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B83-C5D5-0F4B-9C7B-128416801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7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606CD3-943A-B547-9724-7FD4EDED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143E25E-3265-3049-8FAE-E98D72D2D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C3A1F2C-191C-3448-9672-60C3405A9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925111E-41D2-E54C-95A1-1BCD9CF3B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78A1-B2E0-6941-B3C1-62BF2FEB5274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C81C834-B961-B849-9546-0180ECC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13642C-7C8F-D545-95FD-9DA4C1C63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FB83-C5D5-0F4B-9C7B-128416801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3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E180CC-82B0-234E-A9F4-850A6207B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D915CE8-68D2-E04F-9C45-240F4B46A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5467ADE-A09F-604F-B5C3-D1FD78F05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978A1-B2E0-6941-B3C1-62BF2FEB5274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9AC6CD4-4E63-E548-B9E0-72E68E94E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8941F8-A9BD-BA4D-A1E7-EF5484A00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5FB83-C5D5-0F4B-9C7B-128416801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92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1CC128-5438-8C4B-AC68-8CD86513D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7255037-F9B0-7242-9DE3-53615E95B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A9C37B-7458-A243-8D64-D0216F897B46}"/>
              </a:ext>
            </a:extLst>
          </p:cNvPr>
          <p:cNvSpPr txBox="1"/>
          <p:nvPr/>
        </p:nvSpPr>
        <p:spPr>
          <a:xfrm>
            <a:off x="1524000" y="2523892"/>
            <a:ext cx="8394977" cy="2733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434ADD69-178C-BA46-9C75-4A106CC497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24200" y="1600200"/>
            <a:ext cx="5867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Волонтерский клуб «Надежда»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06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44400" cy="7010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11963400" cy="6858000"/>
          </a:xfrm>
        </p:spPr>
      </p:pic>
    </p:spTree>
    <p:extLst>
      <p:ext uri="{BB962C8B-B14F-4D97-AF65-F5344CB8AC3E}">
        <p14:creationId xmlns:p14="http://schemas.microsoft.com/office/powerpoint/2010/main" val="300952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1CC128-5438-8C4B-AC68-8CD86513D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7255037-F9B0-7242-9DE3-53615E95B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A9C37B-7458-A243-8D64-D0216F897B46}"/>
              </a:ext>
            </a:extLst>
          </p:cNvPr>
          <p:cNvSpPr txBox="1"/>
          <p:nvPr/>
        </p:nvSpPr>
        <p:spPr>
          <a:xfrm>
            <a:off x="1524000" y="2523892"/>
            <a:ext cx="8394977" cy="2733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434ADD69-178C-BA46-9C75-4A106CC49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0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C8E1F3-EB1E-644D-AAD9-9EAD0EB2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Волонтёр – это…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A782AFE-AB71-2D49-A49C-606A1E981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31951"/>
            <a:ext cx="10994483" cy="5160924"/>
          </a:xfrm>
        </p:spPr>
      </p:pic>
    </p:spTree>
    <p:extLst>
      <p:ext uri="{BB962C8B-B14F-4D97-AF65-F5344CB8AC3E}">
        <p14:creationId xmlns:p14="http://schemas.microsoft.com/office/powerpoint/2010/main" val="272440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15A6F637-989E-4746-9BDF-3AF429422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8964F900-27BD-B340-BD9F-9B1CC3FE5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Участвуют  в эколого-благотворительных волонтерских проектах.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age1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76400"/>
            <a:ext cx="5410200" cy="4419600"/>
          </a:xfrm>
        </p:spPr>
      </p:pic>
      <p:pic>
        <p:nvPicPr>
          <p:cNvPr id="8" name="Содержимое 7" descr="image0 (1)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248400" y="1676400"/>
            <a:ext cx="5181600" cy="4419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V8A622_20201103-143355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11430000" cy="6248400"/>
          </a:xfrm>
        </p:spPr>
      </p:pic>
      <p:sp>
        <p:nvSpPr>
          <p:cNvPr id="10" name="Прямоугольник 9"/>
          <p:cNvSpPr/>
          <p:nvPr/>
        </p:nvSpPr>
        <p:spPr>
          <a:xfrm>
            <a:off x="914401" y="457200"/>
            <a:ext cx="9677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Сдай макулатуру! Спаси дерево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Пропагандируют здоровый образ жизни среди школьников.</a:t>
            </a:r>
            <a:endParaRPr lang="ru-RU" sz="4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age0 (2)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5486400" cy="4648200"/>
          </a:xfrm>
        </p:spPr>
      </p:pic>
      <p:pic>
        <p:nvPicPr>
          <p:cNvPr id="8" name="Содержимое 7" descr="image3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19800" y="1676400"/>
            <a:ext cx="5791200" cy="4648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WkiflOArug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1429999" cy="6477000"/>
          </a:xfrm>
        </p:spPr>
      </p:pic>
      <p:sp>
        <p:nvSpPr>
          <p:cNvPr id="9" name="Прямоугольник 8"/>
          <p:cNvSpPr/>
          <p:nvPr/>
        </p:nvSpPr>
        <p:spPr>
          <a:xfrm>
            <a:off x="1828800" y="685801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Помогают бездомным животным.</a:t>
            </a:r>
            <a:endParaRPr lang="ru-RU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32</Words>
  <Application>Microsoft Office PowerPoint</Application>
  <PresentationFormat>Широкоэкранный</PresentationFormat>
  <Paragraphs>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Волонтёр – это…</vt:lpstr>
      <vt:lpstr>Презентация PowerPoint</vt:lpstr>
      <vt:lpstr>Презентация PowerPoint</vt:lpstr>
      <vt:lpstr>Участвуют  в эколого-благотворительных волонтерских проектах.</vt:lpstr>
      <vt:lpstr>Презентация PowerPoint</vt:lpstr>
      <vt:lpstr>Пропагандируют здоровый образ жизни среди школьников.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Логачева</dc:creator>
  <cp:lastModifiedBy>Полина</cp:lastModifiedBy>
  <cp:revision>10</cp:revision>
  <dcterms:created xsi:type="dcterms:W3CDTF">2022-03-29T03:57:36Z</dcterms:created>
  <dcterms:modified xsi:type="dcterms:W3CDTF">2022-03-30T05:34:15Z</dcterms:modified>
</cp:coreProperties>
</file>