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08cIi4RWobhYCpIBXufD9yp7S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711" y="97027"/>
            <a:ext cx="2514600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2670411" y="2037024"/>
            <a:ext cx="5914031" cy="236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ru-RU" b="1"/>
              <a:t> История и культура Санкт-Петербурга </a:t>
            </a:r>
            <a:endParaRPr b="1"/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524011" y="4712129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/>
              <a:t> Руководитель программы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b="1"/>
              <a:t>Перова Светлана Николаевна</a:t>
            </a:r>
            <a:endParaRPr b="1"/>
          </a:p>
        </p:txBody>
      </p:sp>
      <p:pic>
        <p:nvPicPr>
          <p:cNvPr id="87" name="Google Shape;87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4442" y="4008375"/>
            <a:ext cx="3302757" cy="2359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4400"/>
              <a:buFont typeface="Calibri"/>
              <a:buNone/>
            </a:pPr>
            <a:r>
              <a:rPr lang="ru-RU" b="1" i="1">
                <a:solidFill>
                  <a:srgbClr val="222A35"/>
                </a:solidFill>
              </a:rPr>
              <a:t>Что мы делаем? </a:t>
            </a:r>
            <a:endParaRPr b="1" i="1">
              <a:solidFill>
                <a:srgbClr val="222A35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Будем посещать исторические и культурные места нашего города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Узнаем много нового о Санкт-Петербурге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Научимся составлять интересные маршруты, изучим карту города,, будем активно обсуждать места, которые посетили </a:t>
            </a:r>
            <a:endParaRPr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12490" y="5125525"/>
            <a:ext cx="1841310" cy="1403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222A35"/>
                </a:solidFill>
              </a:rPr>
              <a:t>Какие дополнительные возможности? </a:t>
            </a:r>
            <a:endParaRPr b="1">
              <a:solidFill>
                <a:srgbClr val="222A35"/>
              </a:solidFill>
            </a:endParaRPr>
          </a:p>
        </p:txBody>
      </p:sp>
      <p:sp>
        <p:nvSpPr>
          <p:cNvPr id="100" name="Google Shape;100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Новые знания о городе, о культурных местах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Расширятся представления о новых музеях, театрах, культурных центрах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Умение составлять маршруты, ориентироваться в городе</a:t>
            </a: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2030" y="4641839"/>
            <a:ext cx="2511770" cy="1914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222A35"/>
                </a:solidFill>
              </a:rPr>
              <a:t>Как это происходит? </a:t>
            </a:r>
            <a:endParaRPr b="1">
              <a:solidFill>
                <a:srgbClr val="222A35"/>
              </a:solidFill>
            </a:endParaRPr>
          </a:p>
        </p:txBody>
      </p:sp>
      <p:pic>
        <p:nvPicPr>
          <p:cNvPr id="107" name="Google Shape;10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486" y="1347580"/>
            <a:ext cx="3995722" cy="299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21050" y="2323309"/>
            <a:ext cx="3567984" cy="2670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468" y="1330850"/>
            <a:ext cx="3639286" cy="486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6087" y="3823865"/>
            <a:ext cx="4384963" cy="30059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4400"/>
              <a:buFont typeface="Calibri"/>
              <a:buNone/>
            </a:pPr>
            <a:r>
              <a:rPr lang="ru-RU" b="1">
                <a:solidFill>
                  <a:srgbClr val="222A35"/>
                </a:solidFill>
              </a:rPr>
              <a:t>Наши контакты: </a:t>
            </a:r>
            <a:endParaRPr b="1">
              <a:solidFill>
                <a:srgbClr val="222A35"/>
              </a:solidFill>
            </a:endParaRPr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2A35"/>
              </a:buClr>
              <a:buSzPts val="2800"/>
              <a:buNone/>
            </a:pPr>
            <a:r>
              <a:rPr lang="ru-RU" b="1">
                <a:solidFill>
                  <a:srgbClr val="222A35"/>
                </a:solidFill>
              </a:rPr>
              <a:t>Руководитель: Перова Светлана Николаевна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Телефон: </a:t>
            </a:r>
            <a:r>
              <a:rPr lang="ru-RU" b="1"/>
              <a:t>8 – 911-755-93-20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/>
              <a:t>E- mail </a:t>
            </a:r>
            <a:r>
              <a:rPr lang="ru-RU" b="1"/>
              <a:t>Svetlana25347@mail.ru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Широкоэкранный</PresentationFormat>
  <Paragraphs>22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 История и культура Санкт-Петербурга </vt:lpstr>
      <vt:lpstr>Что мы делаем? </vt:lpstr>
      <vt:lpstr>Какие дополнительные возможности? </vt:lpstr>
      <vt:lpstr>Как это происходит? </vt:lpstr>
      <vt:lpstr>Наши контакты: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История и культура Санкт-Петербурга </dc:title>
  <dc:creator>Полина</dc:creator>
  <cp:lastModifiedBy>Admin</cp:lastModifiedBy>
  <cp:revision>1</cp:revision>
  <dcterms:created xsi:type="dcterms:W3CDTF">2021-09-25T06:18:16Z</dcterms:created>
  <dcterms:modified xsi:type="dcterms:W3CDTF">2022-03-27T12:40:40Z</dcterms:modified>
</cp:coreProperties>
</file>